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6" r:id="rId9"/>
    <p:sldId id="267" r:id="rId10"/>
    <p:sldId id="268" r:id="rId11"/>
    <p:sldId id="263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6EF8-9266-49AC-BE63-6EFD5E6551D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AAE70-E28D-4F63-B686-270651A999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Тема проекта: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«Калейдоскоп эмоций»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Исполнитель: педагог-психолог МБДОУ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ребенка-детский сад № 4 </a:t>
            </a:r>
            <a:r>
              <a:rPr lang="ru-RU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Арск»»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Журавлёва А.В.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3496477" cy="262235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552" y="1052736"/>
            <a:ext cx="3552395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663" y="3573017"/>
            <a:ext cx="4338499" cy="269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Конечный результат проекта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Дети научились понимать эмоциональное состояние свое и окружающих;</a:t>
            </a:r>
          </a:p>
          <a:p>
            <a:pPr algn="just"/>
            <a:r>
              <a:rPr lang="ru-RU" i="1" dirty="0" smtClean="0"/>
              <a:t>Имеют представление о способах выражения собственных эмоций;</a:t>
            </a:r>
          </a:p>
          <a:p>
            <a:pPr algn="just"/>
            <a:r>
              <a:rPr lang="ru-RU" i="1" dirty="0" smtClean="0"/>
              <a:t>Могут управлять своими чувствами и эмоциями.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9664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 проекта: </a:t>
            </a:r>
          </a:p>
          <a:p>
            <a:pPr marL="0" indent="0" algn="ctr">
              <a:buNone/>
            </a:pP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Информационно – практико-ориентированный, психолого-просветительский.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Исполнители: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педагог-психолог, дети старшей группы.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проектной деятельности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:   краткосрочный – 2 недели.</a:t>
            </a:r>
          </a:p>
          <a:p>
            <a:pPr marL="0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Принципы реализации проекта:</a:t>
            </a:r>
          </a:p>
          <a:p>
            <a:pPr marL="514350" indent="-514350">
              <a:buAutoNum type="arabicPeriod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Личностно-ориентированный подход в ребенку;</a:t>
            </a:r>
          </a:p>
          <a:p>
            <a:pPr marL="514350" indent="-514350">
              <a:buAutoNum type="arabicPeriod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Самореализация дошкольника, выражение положительных эмоций;</a:t>
            </a:r>
          </a:p>
          <a:p>
            <a:pPr marL="514350" indent="-514350">
              <a:buAutoNum type="arabicPeriod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Воспитание дружеских отношений друг к другу;</a:t>
            </a:r>
          </a:p>
          <a:p>
            <a:pPr marL="514350" indent="-514350">
              <a:buAutoNum type="arabicPeriod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сотрудничества детей и педагогов;</a:t>
            </a:r>
          </a:p>
          <a:p>
            <a:pPr marL="514350" indent="-514350">
              <a:buAutoNum type="arabicPeriod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системности и последовательности.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3260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развитие эмоциональной сферы детей дошкольного возраста.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4249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расширять знание о чувствах, эмоциях и способах выражения;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обогащение словаря детей за счет слов, обозначающих различные чувства, эмоции, настроение;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дать представление о способах выражения собственных эмоций (мимика, жесты, поза, слова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90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Этапы проекта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Подготовительный этап: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запросов со стороны педагогов, постановка проблемы;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сбор, анализ и систематизация необходимой информации, подбор практического материала;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проекта в целом.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3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9685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 подготовительном этапе работы использовалась методическая литература для изучения эмоциональной сферы.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0" t="11966" b="18625"/>
          <a:stretch/>
        </p:blipFill>
        <p:spPr>
          <a:xfrm>
            <a:off x="1547664" y="2652044"/>
            <a:ext cx="2264930" cy="32442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162" y="2780928"/>
            <a:ext cx="201653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0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Основной этап – практический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совместная деятельность с детьми и педагогами. Возраст детей – от 5 до 7 лет. Занятия проводились2раза в неделю в форме мини тренингов. Продолжительность 20 – 30 минут.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87642" y="3449519"/>
            <a:ext cx="3056148" cy="2664296"/>
          </a:xfrm>
          <a:prstGeom prst="rect">
            <a:avLst/>
          </a:prstGeom>
        </p:spPr>
      </p:pic>
      <p:pic>
        <p:nvPicPr>
          <p:cNvPr id="5" name="Picture 2" descr="C:\Users\KP\Desktop\Новая папка (2)\IMG_1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98419"/>
            <a:ext cx="3528393" cy="2711322"/>
          </a:xfrm>
          <a:prstGeom prst="rect">
            <a:avLst/>
          </a:prstGeom>
          <a:noFill/>
          <a:ln cmpd="thinThick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07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268760"/>
            <a:ext cx="85689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Заключительный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этап: </a:t>
            </a:r>
          </a:p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Итоговое занятие на семинаре практикуме «Этот волшебный мир эмоций»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64905"/>
            <a:ext cx="4543023" cy="29523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31" y="2564905"/>
            <a:ext cx="3978641" cy="295232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93529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 занятии использовались: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этюды – мимические и пантомимические;</a:t>
            </a:r>
          </a:p>
          <a:p>
            <a:r>
              <a:rPr lang="ru-RU" dirty="0" err="1" smtClean="0"/>
              <a:t>психогимнастические</a:t>
            </a:r>
            <a:r>
              <a:rPr lang="ru-RU" dirty="0" smtClean="0"/>
              <a:t> игры;</a:t>
            </a:r>
          </a:p>
          <a:p>
            <a:r>
              <a:rPr lang="ru-RU" dirty="0" smtClean="0"/>
              <a:t>релаксационные методы;</a:t>
            </a:r>
          </a:p>
          <a:p>
            <a:r>
              <a:rPr lang="ru-RU" dirty="0" smtClean="0"/>
              <a:t>элементы изобразительной деятельности;</a:t>
            </a:r>
          </a:p>
          <a:p>
            <a:r>
              <a:rPr lang="ru-RU" dirty="0" smtClean="0"/>
              <a:t>музыкальное сопровождение.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90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c58b3a5285d529aeda5d2e6cc529a16bfe7f6"/>
</p:tagLst>
</file>

<file path=ppt/theme/theme1.xml><?xml version="1.0" encoding="utf-8"?>
<a:theme xmlns:a="http://schemas.openxmlformats.org/drawingml/2006/main" name="bird_leave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bird_leaves</Template>
  <TotalTime>91</TotalTime>
  <Words>260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bird_leaves</vt:lpstr>
      <vt:lpstr>Тема проекта:  «Калейдоскоп эмоций»</vt:lpstr>
      <vt:lpstr>Презентация PowerPoint</vt:lpstr>
      <vt:lpstr>Презентация PowerPoint</vt:lpstr>
      <vt:lpstr>  Цель проекта: развитие эмоциональной сферы детей дошкольного возраста.</vt:lpstr>
      <vt:lpstr> Этапы проекта</vt:lpstr>
      <vt:lpstr>Презентация PowerPoint</vt:lpstr>
      <vt:lpstr>Презентация PowerPoint</vt:lpstr>
      <vt:lpstr>Презентация PowerPoint</vt:lpstr>
      <vt:lpstr> В занятии использовались:</vt:lpstr>
      <vt:lpstr>Презентация PowerPoint</vt:lpstr>
      <vt:lpstr>Конечный результат проекта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KP</dc:creator>
  <cp:lastModifiedBy>IT_CORP</cp:lastModifiedBy>
  <cp:revision>18</cp:revision>
  <dcterms:created xsi:type="dcterms:W3CDTF">2015-12-20T17:51:31Z</dcterms:created>
  <dcterms:modified xsi:type="dcterms:W3CDTF">2025-12-09T07:43:43Z</dcterms:modified>
</cp:coreProperties>
</file>